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58" r:id="rId5"/>
    <p:sldId id="266" r:id="rId6"/>
    <p:sldId id="267" r:id="rId7"/>
    <p:sldId id="269" r:id="rId8"/>
    <p:sldId id="268" r:id="rId9"/>
    <p:sldId id="270" r:id="rId10"/>
    <p:sldId id="276" r:id="rId11"/>
    <p:sldId id="277" r:id="rId12"/>
    <p:sldId id="275" r:id="rId13"/>
    <p:sldId id="278" r:id="rId14"/>
    <p:sldId id="279" r:id="rId15"/>
    <p:sldId id="280" r:id="rId16"/>
    <p:sldId id="281" r:id="rId17"/>
    <p:sldId id="28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7" autoAdjust="0"/>
    <p:restoredTop sz="94660"/>
  </p:normalViewPr>
  <p:slideViewPr>
    <p:cSldViewPr>
      <p:cViewPr>
        <p:scale>
          <a:sx n="77" d="100"/>
          <a:sy n="77" d="100"/>
        </p:scale>
        <p:origin x="-2604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14554"/>
            <a:ext cx="9144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Анализ результатов участия во Всероссийской олимпиаде школьников</a:t>
            </a:r>
          </a:p>
          <a:p>
            <a:pPr algn="ctr"/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на муниципальном уровне 2021-2022 учебный год</a:t>
            </a: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\\192.168.111.113\obmen\Ведущие специалисты\Антропов А.С\От Горбенко О.А\шаблон презентации РУО\логоти1п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06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567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192.168.111.113\obmen\Ведущие специалисты\Антропов А.С\От Горбенко О.А\шаблон презентации РУО\логич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91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689534"/>
              </p:ext>
            </p:extLst>
          </p:nvPr>
        </p:nvGraphicFramePr>
        <p:xfrm>
          <a:off x="1189140" y="1052736"/>
          <a:ext cx="7954860" cy="366214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90972"/>
                <a:gridCol w="1590972"/>
                <a:gridCol w="1590972"/>
                <a:gridCol w="1590972"/>
                <a:gridCol w="1590972"/>
              </a:tblGrid>
              <a:tr h="2363144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менее 25%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51%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более 75%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</a:tr>
              <a:tr h="1299004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8,00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36,00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44,00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12,00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8692" y="11663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Биология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592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192.168.111.113\obmen\Ведущие специалисты\Антропов А.С\От Горбенко О.А\шаблон презентации РУО\логич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91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689534"/>
              </p:ext>
            </p:extLst>
          </p:nvPr>
        </p:nvGraphicFramePr>
        <p:xfrm>
          <a:off x="1189140" y="1052736"/>
          <a:ext cx="7954860" cy="366214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90972"/>
                <a:gridCol w="1590972"/>
                <a:gridCol w="1590972"/>
                <a:gridCol w="1590972"/>
                <a:gridCol w="1590972"/>
              </a:tblGrid>
              <a:tr h="2363144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менее 25%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51%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более 75%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</a:tr>
              <a:tr h="1299004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9,09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63,64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27,27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0,00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8692" y="11663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МХК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592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192.168.111.113\obmen\Ведущие специалисты\Антропов А.С\От Горбенко О.А\шаблон презентации РУО\логич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91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689534"/>
              </p:ext>
            </p:extLst>
          </p:nvPr>
        </p:nvGraphicFramePr>
        <p:xfrm>
          <a:off x="1189140" y="1052736"/>
          <a:ext cx="7954860" cy="366214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90972"/>
                <a:gridCol w="1590972"/>
                <a:gridCol w="1590972"/>
                <a:gridCol w="1590972"/>
                <a:gridCol w="1590972"/>
              </a:tblGrid>
              <a:tr h="2363144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менее 25%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51%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более 75%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</a:tr>
              <a:tr h="1299004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85,00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15,00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0,00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0,00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8692" y="11663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Английский язык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592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192.168.111.113\obmen\Ведущие специалисты\Антропов А.С\От Горбенко О.А\шаблон презентации РУО\логич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91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689534"/>
              </p:ext>
            </p:extLst>
          </p:nvPr>
        </p:nvGraphicFramePr>
        <p:xfrm>
          <a:off x="1189140" y="1052736"/>
          <a:ext cx="7954860" cy="366214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90972"/>
                <a:gridCol w="1590972"/>
                <a:gridCol w="1590972"/>
                <a:gridCol w="1590972"/>
                <a:gridCol w="1590972"/>
              </a:tblGrid>
              <a:tr h="2363144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менее 25%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51%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более 75%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</a:tr>
              <a:tr h="1299004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75,00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17,86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3,57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3,57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8692" y="11663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592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192.168.111.113\obmen\Ведущие специалисты\Антропов А.С\От Горбенко О.А\шаблон презентации РУО\логич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91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689534"/>
              </p:ext>
            </p:extLst>
          </p:nvPr>
        </p:nvGraphicFramePr>
        <p:xfrm>
          <a:off x="1189140" y="1052736"/>
          <a:ext cx="7954860" cy="366214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90972"/>
                <a:gridCol w="1590972"/>
                <a:gridCol w="1590972"/>
                <a:gridCol w="1590972"/>
                <a:gridCol w="1590972"/>
              </a:tblGrid>
              <a:tr h="2363144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менее 25%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51%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более 75%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</a:tr>
              <a:tr h="1299004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45,00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50,00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5,00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0,00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8692" y="11663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ОБЖ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592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192.168.111.113\obmen\Ведущие специалисты\Антропов А.С\От Горбенко О.А\шаблон презентации РУО\логич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91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689534"/>
              </p:ext>
            </p:extLst>
          </p:nvPr>
        </p:nvGraphicFramePr>
        <p:xfrm>
          <a:off x="1189140" y="1052736"/>
          <a:ext cx="7954860" cy="366214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90972"/>
                <a:gridCol w="1590972"/>
                <a:gridCol w="1590972"/>
                <a:gridCol w="1590972"/>
                <a:gridCol w="1590972"/>
              </a:tblGrid>
              <a:tr h="2363144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менее 25%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51%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более 75%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</a:tr>
              <a:tr h="1299004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0,00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20,00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60,00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20,00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8692" y="11663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Право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592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192.168.111.113\obmen\Ведущие специалисты\Антропов А.С\От Горбенко О.А\шаблон презентации РУО\логич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91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689534"/>
              </p:ext>
            </p:extLst>
          </p:nvPr>
        </p:nvGraphicFramePr>
        <p:xfrm>
          <a:off x="1189140" y="1052736"/>
          <a:ext cx="7954860" cy="366214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90972"/>
                <a:gridCol w="1590972"/>
                <a:gridCol w="1590972"/>
                <a:gridCol w="1590972"/>
                <a:gridCol w="1590972"/>
              </a:tblGrid>
              <a:tr h="2363144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менее 25%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51%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более 75%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</a:tr>
              <a:tr h="1299004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100,00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0,00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0,00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0,00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8692" y="11663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Технология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592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192.168.111.113\obmen\Ведущие специалисты\Антропов А.С\От Горбенко О.А\шаблон презентации РУО\логич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91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689534"/>
              </p:ext>
            </p:extLst>
          </p:nvPr>
        </p:nvGraphicFramePr>
        <p:xfrm>
          <a:off x="1189140" y="1052736"/>
          <a:ext cx="7954860" cy="366214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90972"/>
                <a:gridCol w="1590972"/>
                <a:gridCol w="1590972"/>
                <a:gridCol w="1590972"/>
                <a:gridCol w="1590972"/>
              </a:tblGrid>
              <a:tr h="2363144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менее 25%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51%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более 75%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</a:tr>
              <a:tr h="1299004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66,67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5,13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2,56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25,64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8692" y="11663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Физическая культура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592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192.168.111.113\obmen\Ведущие специалисты\Антропов А.С\От Горбенко О.А\шаблон презентации РУО\логич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91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2976" y="437255"/>
            <a:ext cx="8001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Общее количество участников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516959"/>
              </p:ext>
            </p:extLst>
          </p:nvPr>
        </p:nvGraphicFramePr>
        <p:xfrm>
          <a:off x="1475656" y="2423160"/>
          <a:ext cx="7224464" cy="20116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696072"/>
                <a:gridCol w="35283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latin typeface="Times New Roman" pitchFamily="18" charset="0"/>
                          <a:cs typeface="Times New Roman" pitchFamily="18" charset="0"/>
                        </a:rPr>
                        <a:t>268 чел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latin typeface="Times New Roman" pitchFamily="18" charset="0"/>
                          <a:cs typeface="Times New Roman" pitchFamily="18" charset="0"/>
                        </a:rPr>
                        <a:t>319 чел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2656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192.168.111.113\obmen\Ведущие специалисты\Антропов А.С\От Горбенко О.А\шаблон презентации РУО\логич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91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2976" y="437255"/>
            <a:ext cx="8001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Количество победителей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351852"/>
              </p:ext>
            </p:extLst>
          </p:nvPr>
        </p:nvGraphicFramePr>
        <p:xfrm>
          <a:off x="1428728" y="1928802"/>
          <a:ext cx="7271392" cy="242889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20081"/>
                <a:gridCol w="3551311"/>
              </a:tblGrid>
              <a:tr h="1214446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14446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latin typeface="Times New Roman" pitchFamily="18" charset="0"/>
                          <a:cs typeface="Times New Roman" pitchFamily="18" charset="0"/>
                        </a:rPr>
                        <a:t>29 чел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latin typeface="Times New Roman" pitchFamily="18" charset="0"/>
                          <a:cs typeface="Times New Roman" pitchFamily="18" charset="0"/>
                        </a:rPr>
                        <a:t>28 чел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2656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192.168.111.113\obmen\Ведущие специалисты\Антропов А.С\От Горбенко О.А\шаблон презентации РУО\логич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91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285704"/>
              </p:ext>
            </p:extLst>
          </p:nvPr>
        </p:nvGraphicFramePr>
        <p:xfrm>
          <a:off x="1189140" y="1412433"/>
          <a:ext cx="7954860" cy="337388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90972"/>
                <a:gridCol w="1590972"/>
                <a:gridCol w="1590972"/>
                <a:gridCol w="1590972"/>
                <a:gridCol w="1590972"/>
              </a:tblGrid>
              <a:tr h="1472272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менее 25%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51%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более 75%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</a:tr>
              <a:tr h="1901617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24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21,43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61,90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16,67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0,00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8692" y="11663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Обществознание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145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192.168.111.113\obmen\Ведущие специалисты\Антропов А.С\От Горбенко О.А\шаблон презентации РУО\логич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91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8194"/>
              </p:ext>
            </p:extLst>
          </p:nvPr>
        </p:nvGraphicFramePr>
        <p:xfrm>
          <a:off x="1189140" y="1052736"/>
          <a:ext cx="7954860" cy="39479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90972"/>
                <a:gridCol w="1590972"/>
                <a:gridCol w="1590972"/>
                <a:gridCol w="1590972"/>
                <a:gridCol w="1590972"/>
              </a:tblGrid>
              <a:tr h="2547537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менее 25%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51%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более 75%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</a:tr>
              <a:tr h="1400363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35,00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40,00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25,00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0,00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8692" y="11663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История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376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192.168.111.113\obmen\Ведущие специалисты\Антропов А.С\От Горбенко О.А\шаблон презентации РУО\логич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91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389457"/>
              </p:ext>
            </p:extLst>
          </p:nvPr>
        </p:nvGraphicFramePr>
        <p:xfrm>
          <a:off x="1189140" y="1052736"/>
          <a:ext cx="7954860" cy="337639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25472"/>
                <a:gridCol w="1656472"/>
                <a:gridCol w="1590972"/>
                <a:gridCol w="1590972"/>
                <a:gridCol w="1590972"/>
              </a:tblGrid>
              <a:tr h="2178752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менее 25%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51%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более 75%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</a:tr>
              <a:tr h="1197644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14,81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62,96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22,22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0,00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8692" y="11663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География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164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192.168.111.113\obmen\Ведущие специалисты\Антропов А.С\От Горбенко О.А\шаблон презентации РУО\логич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91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021841"/>
              </p:ext>
            </p:extLst>
          </p:nvPr>
        </p:nvGraphicFramePr>
        <p:xfrm>
          <a:off x="1189140" y="1052736"/>
          <a:ext cx="7954860" cy="366214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90972"/>
                <a:gridCol w="1590972"/>
                <a:gridCol w="1590972"/>
                <a:gridCol w="1590972"/>
                <a:gridCol w="1590972"/>
              </a:tblGrid>
              <a:tr h="2363144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менее 25%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51%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более 75%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</a:tr>
              <a:tr h="1299004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21,43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67,86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10,71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0,00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8692" y="11663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Русский язык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379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192.168.111.113\obmen\Ведущие специалисты\Антропов А.С\От Горбенко О.А\шаблон презентации РУО\логич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91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790424"/>
              </p:ext>
            </p:extLst>
          </p:nvPr>
        </p:nvGraphicFramePr>
        <p:xfrm>
          <a:off x="1189140" y="1052736"/>
          <a:ext cx="7954860" cy="359071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90972"/>
                <a:gridCol w="1590972"/>
                <a:gridCol w="1590972"/>
                <a:gridCol w="1590972"/>
                <a:gridCol w="1590972"/>
              </a:tblGrid>
              <a:tr h="2317046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менее 25%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51%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более 75%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</a:tr>
              <a:tr h="1273664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66,67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26,67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6,67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0,00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8692" y="11663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178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192.168.111.113\obmen\Ведущие специалисты\Антропов А.С\От Горбенко О.А\шаблон презентации РУО\логич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91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689534"/>
              </p:ext>
            </p:extLst>
          </p:nvPr>
        </p:nvGraphicFramePr>
        <p:xfrm>
          <a:off x="1189140" y="1052736"/>
          <a:ext cx="7954860" cy="366214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90972"/>
                <a:gridCol w="1590972"/>
                <a:gridCol w="1590972"/>
                <a:gridCol w="1590972"/>
                <a:gridCol w="1590972"/>
              </a:tblGrid>
              <a:tr h="2363144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менее 25%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51%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более 75% баллов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25400" marB="25400" anchor="ctr"/>
                </a:tc>
              </a:tr>
              <a:tr h="1299004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37,50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25,00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25,00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12,50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25400" marB="2540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8692" y="11663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Физика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5920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736</Words>
  <Application>Microsoft Office PowerPoint</Application>
  <PresentationFormat>Экран (4:3)</PresentationFormat>
  <Paragraphs>212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Антропов А.С.</dc:creator>
  <cp:lastModifiedBy>Salman</cp:lastModifiedBy>
  <cp:revision>21</cp:revision>
  <dcterms:created xsi:type="dcterms:W3CDTF">2020-03-17T07:15:28Z</dcterms:created>
  <dcterms:modified xsi:type="dcterms:W3CDTF">2021-12-22T09:39:38Z</dcterms:modified>
</cp:coreProperties>
</file>